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4" r:id="rId3"/>
    <p:sldId id="262" r:id="rId4"/>
    <p:sldId id="263" r:id="rId5"/>
    <p:sldId id="261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9F6C04-8701-4AF1-83C0-0577735B327C}">
          <p14:sldIdLst>
            <p14:sldId id="259"/>
            <p14:sldId id="264"/>
            <p14:sldId id="262"/>
          </p14:sldIdLst>
        </p14:section>
        <p14:section name="Untitled Section" id="{2F09EA79-971A-4C92-985D-8F8DD70ED920}">
          <p14:sldIdLst>
            <p14:sldId id="263"/>
            <p14:sldId id="261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353"/>
    <a:srgbClr val="014282"/>
    <a:srgbClr val="0298BB"/>
    <a:srgbClr val="00A0C0"/>
    <a:srgbClr val="0273A3"/>
    <a:srgbClr val="001139"/>
    <a:srgbClr val="008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62D534-0853-46B7-999D-5DEAAB70F982}" v="8" dt="2022-08-16T18:37:46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esh gurjar" userId="923350f813095a05" providerId="LiveId" clId="{F062D534-0853-46B7-999D-5DEAAB70F982}"/>
    <pc:docChg chg="addSld modSld sldOrd">
      <pc:chgData name="divyesh gurjar" userId="923350f813095a05" providerId="LiveId" clId="{F062D534-0853-46B7-999D-5DEAAB70F982}" dt="2022-08-16T18:37:46.838" v="12"/>
      <pc:docMkLst>
        <pc:docMk/>
      </pc:docMkLst>
      <pc:sldChg chg="modSp mod">
        <pc:chgData name="divyesh gurjar" userId="923350f813095a05" providerId="LiveId" clId="{F062D534-0853-46B7-999D-5DEAAB70F982}" dt="2022-08-16T18:36:49.132" v="6" actId="1076"/>
        <pc:sldMkLst>
          <pc:docMk/>
          <pc:sldMk cId="272781940" sldId="261"/>
        </pc:sldMkLst>
        <pc:spChg chg="mod">
          <ac:chgData name="divyesh gurjar" userId="923350f813095a05" providerId="LiveId" clId="{F062D534-0853-46B7-999D-5DEAAB70F982}" dt="2022-08-16T18:36:49.132" v="6" actId="1076"/>
          <ac:spMkLst>
            <pc:docMk/>
            <pc:sldMk cId="272781940" sldId="261"/>
            <ac:spMk id="3" creationId="{5FCC0191-F191-AA1A-3EF9-84CDEA3B34C5}"/>
          </ac:spMkLst>
        </pc:spChg>
        <pc:spChg chg="mod">
          <ac:chgData name="divyesh gurjar" userId="923350f813095a05" providerId="LiveId" clId="{F062D534-0853-46B7-999D-5DEAAB70F982}" dt="2022-08-16T18:36:28.728" v="5" actId="1076"/>
          <ac:spMkLst>
            <pc:docMk/>
            <pc:sldMk cId="272781940" sldId="261"/>
            <ac:spMk id="4" creationId="{1D3D5FCF-EC0D-8E6D-B01E-F006CB89C8B7}"/>
          </ac:spMkLst>
        </pc:spChg>
      </pc:sldChg>
      <pc:sldChg chg="modSp add mod ord setBg modAnim">
        <pc:chgData name="divyesh gurjar" userId="923350f813095a05" providerId="LiveId" clId="{F062D534-0853-46B7-999D-5DEAAB70F982}" dt="2022-08-16T18:37:46.838" v="12"/>
        <pc:sldMkLst>
          <pc:docMk/>
          <pc:sldMk cId="4155989051" sldId="264"/>
        </pc:sldMkLst>
        <pc:spChg chg="mod">
          <ac:chgData name="divyesh gurjar" userId="923350f813095a05" providerId="LiveId" clId="{F062D534-0853-46B7-999D-5DEAAB70F982}" dt="2022-08-16T18:36:55.956" v="7" actId="1076"/>
          <ac:spMkLst>
            <pc:docMk/>
            <pc:sldMk cId="4155989051" sldId="264"/>
            <ac:spMk id="5" creationId="{09B1A11E-7054-D753-8D4C-251347860B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1D80-FA37-08CF-50C9-5DF34DC4E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3C83E-CB87-D730-2166-8CBCF4212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2C16-D2E6-E708-293B-F5236279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C6E75-34BE-B34A-F24F-DCA9B167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5B31-F4DB-4D74-D734-CBB8CC72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C458-5847-4512-4C83-B1F6CA0C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AF178-F72E-35C8-5DB9-5414281F0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18BF6-B0E2-04C8-8187-EA2D3B1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015E7-A312-514F-AEEE-C0F2405F3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550E-D76E-9FAB-E28A-F41174E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05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E8456-DAA0-6EAC-B527-15424DC88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A11D5-E08E-A833-938B-AC31EE6BC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F5C6E-50F1-CB98-DC98-14B3CA4D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C00AC-6D6D-CA25-D695-80054A67C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9CE37-62E7-1D36-36E8-6DDF92E0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034A-8248-2DFB-0E67-60CEBA8F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3E62-0064-9161-9785-5E5C947B2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01EC4-2A90-C031-3C8D-8F162266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B717-AD42-EB09-722C-4055FA9B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F57A9-66B3-462B-AA57-9350F21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80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8864-87D4-D0C2-F51F-52930EB2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82800-D8F8-8733-BE67-9EB5538C1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FAF80-61B4-CE07-3788-DF84D5A4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60025-AF34-6A4C-661F-B16FB0D2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5434A-1404-CB36-0F71-530C891A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9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35E5-7DB0-4AEA-6590-83035419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3E6D-BCDD-46EC-D70E-6A6646E1A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CBB3-BE56-B192-A783-550027E74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127D1-F14F-AAA6-A2D1-C1555220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A31EE-9C14-3278-0831-A0257B53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520BC-39B0-F724-8518-E7FC581E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70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9E07-4726-13D0-26FE-B63CF877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54707-6C5C-CF8F-100C-8C0146C49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9B7B-F1BC-A3BE-6E9C-A85F7DA5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5F950-4F03-16A8-0208-16AE423DF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27B3D-48DC-DCC1-94C6-D7C70B441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088FC-3D04-F695-5D7C-2EE792768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78495-510C-4D1D-C3F0-611A982E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C440B-7D33-0D49-D5F2-E481F89F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18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B40B-41EF-6FAE-EFFB-F6489BC1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0B814-7DB7-206F-A24F-2EDC86C8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B6229-F28B-0E27-A54F-92EE47D4A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BC80E-8566-5A38-B40B-472334E4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1">
    <p:bg>
      <p:bgPr>
        <a:gradFill>
          <a:gsLst>
            <a:gs pos="100000">
              <a:srgbClr val="012353"/>
            </a:gs>
            <a:gs pos="20000">
              <a:srgbClr val="0273A3"/>
            </a:gs>
            <a:gs pos="58000">
              <a:srgbClr val="014282"/>
            </a:gs>
            <a:gs pos="0">
              <a:srgbClr val="00A0C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1DD740-7DAC-5092-4C53-9AB3BA77CA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244600"/>
            <a:ext cx="11455400" cy="52832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1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815D-DD3D-7213-0F90-53405405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9779-8828-DE62-5D7A-CA31A2A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A4059-8EC1-E8BB-B3E8-7FED67D7E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52704-51F1-8C3E-8715-C0FE147B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CD5F-A9E7-8FF5-77AB-27ADA66F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6D761-4127-B931-6104-F5A62CF9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98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524E-35C4-21E9-8A9E-7F352242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9CEEB-3600-3C9E-732A-CB60F01DF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8C14E-E86F-F1F4-B447-CC45293AE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EBEB0-D0F6-5CB6-0FB0-1BE2B97C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82F8F-A78D-ED22-22AE-E5CBA02E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B82A2-3D7C-B76C-4A90-04FC65EC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86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51A3BE-8904-9BBE-ABD3-DF05F63EC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667B-18BE-D0E6-DFF5-6E4D22A1A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9FFC-1D61-E28D-6A1F-17F3A5310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CAC40-DC06-44F9-95D7-77CA3A227436}" type="datetimeFigureOut">
              <a:rPr lang="en-IN" smtClean="0"/>
              <a:t>17-08-2022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28D31-BA71-35B2-64F8-2608FB7E9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A34FA-CE83-1521-D849-289235BD9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B94C6-EF6E-46F0-8C63-7D2BE69099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36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56AD0-0CF8-814F-852E-955195A21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58" b="125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67E0C2-53FB-FD2C-74DC-14831D62B8D6}"/>
              </a:ext>
            </a:extLst>
          </p:cNvPr>
          <p:cNvSpPr/>
          <p:nvPr/>
        </p:nvSpPr>
        <p:spPr>
          <a:xfrm>
            <a:off x="5486400" y="1200150"/>
            <a:ext cx="6197600" cy="4457700"/>
          </a:xfrm>
          <a:prstGeom prst="roundRect">
            <a:avLst>
              <a:gd name="adj" fmla="val 7835"/>
            </a:avLst>
          </a:prstGeom>
          <a:gradFill flip="none" rotWithShape="1">
            <a:gsLst>
              <a:gs pos="93000">
                <a:srgbClr val="002060">
                  <a:alpha val="90000"/>
                </a:srgbClr>
              </a:gs>
              <a:gs pos="32000">
                <a:srgbClr val="006797">
                  <a:alpha val="60000"/>
                </a:srgbClr>
              </a:gs>
              <a:gs pos="64992">
                <a:srgbClr val="003C75">
                  <a:alpha val="80000"/>
                </a:srgbClr>
              </a:gs>
              <a:gs pos="0">
                <a:srgbClr val="00A0C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orthographicFront"/>
            <a:lightRig rig="threePt" dir="t">
              <a:rot lat="0" lon="0" rev="0"/>
            </a:lightRig>
          </a:scene3d>
          <a:sp3d extrusionH="3556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>
                <a:latin typeface="Barlow Light" panose="00000400000000000000" pitchFamily="2" charset="0"/>
              </a:rPr>
              <a:t>GURJAR DIVYESH VIMALBHAI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Barlow Light" panose="00000400000000000000" pitchFamily="2" charset="0"/>
              </a:rPr>
              <a:t>ENROLL  NO : </a:t>
            </a:r>
            <a:r>
              <a:rPr lang="en-US" sz="3200" spc="300">
                <a:latin typeface="Barlow Light" panose="00000400000000000000" pitchFamily="2" charset="0"/>
              </a:rPr>
              <a:t>21002170110041</a:t>
            </a:r>
          </a:p>
          <a:p>
            <a:pPr>
              <a:lnSpc>
                <a:spcPct val="150000"/>
              </a:lnSpc>
            </a:pPr>
            <a:r>
              <a:rPr lang="en-US" sz="3200">
                <a:latin typeface="Barlow Light" panose="00000400000000000000" pitchFamily="2" charset="0"/>
              </a:rPr>
              <a:t>DIV : 1B</a:t>
            </a:r>
          </a:p>
          <a:p>
            <a:pPr>
              <a:lnSpc>
                <a:spcPct val="150000"/>
              </a:lnSpc>
            </a:pPr>
            <a:r>
              <a:rPr lang="en-IN" sz="3200">
                <a:latin typeface="Barlow Light" panose="00000400000000000000" pitchFamily="2" charset="0"/>
              </a:rPr>
              <a:t>ROLL NO : 40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856B1D-80C8-A569-965D-33E933070272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E23C4F-A8E5-48BF-5ED0-08AEE4F39E36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4BFCE3-0B3A-8614-741E-24AA0B58C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ECE0CFE-C9A6-4ABD-3820-963CE16AEF6A}"/>
              </a:ext>
            </a:extLst>
          </p:cNvPr>
          <p:cNvSpPr txBox="1"/>
          <p:nvPr/>
        </p:nvSpPr>
        <p:spPr>
          <a:xfrm>
            <a:off x="171450" y="3648542"/>
            <a:ext cx="51435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b="1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en-IN" sz="5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5E53F0-9EBC-E54F-8F51-79F7FEA1A764}"/>
              </a:ext>
            </a:extLst>
          </p:cNvPr>
          <p:cNvCxnSpPr>
            <a:cxnSpLocks/>
          </p:cNvCxnSpPr>
          <p:nvPr/>
        </p:nvCxnSpPr>
        <p:spPr>
          <a:xfrm>
            <a:off x="222250" y="4762501"/>
            <a:ext cx="4927600" cy="0"/>
          </a:xfrm>
          <a:prstGeom prst="line">
            <a:avLst/>
          </a:prstGeom>
          <a:ln w="38100">
            <a:solidFill>
              <a:schemeClr val="bg1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49B068-B797-3478-D816-C7F6B2471EE6}"/>
              </a:ext>
            </a:extLst>
          </p:cNvPr>
          <p:cNvGrpSpPr/>
          <p:nvPr/>
        </p:nvGrpSpPr>
        <p:grpSpPr>
          <a:xfrm>
            <a:off x="222250" y="2095500"/>
            <a:ext cx="4927600" cy="1371026"/>
            <a:chOff x="3632200" y="1447799"/>
            <a:chExt cx="4927600" cy="13710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6AF7B5-4DB0-D71B-05F2-29842593454E}"/>
                </a:ext>
              </a:extLst>
            </p:cNvPr>
            <p:cNvGrpSpPr/>
            <p:nvPr/>
          </p:nvGrpSpPr>
          <p:grpSpPr>
            <a:xfrm>
              <a:off x="3632200" y="1447799"/>
              <a:ext cx="4927600" cy="1371026"/>
              <a:chOff x="3632200" y="1447799"/>
              <a:chExt cx="4927600" cy="137102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61C8FAA-91A7-F25B-5296-74040D7C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2200" y="2818825"/>
                <a:ext cx="49276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diamond" w="lg" len="sm"/>
                <a:tailEnd type="diamond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C611B4-F7BC-7191-B99B-81548438DF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4100" y="1447800"/>
                <a:ext cx="1231900" cy="1371025"/>
              </a:xfrm>
              <a:prstGeom prst="line">
                <a:avLst/>
              </a:prstGeom>
              <a:ln w="57150">
                <a:solidFill>
                  <a:schemeClr val="bg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DD6C001-A8A2-85CF-EA81-24AC90E5F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0" y="1447799"/>
                <a:ext cx="1219200" cy="1371026"/>
              </a:xfrm>
              <a:prstGeom prst="line">
                <a:avLst/>
              </a:prstGeom>
              <a:ln w="57150">
                <a:solidFill>
                  <a:schemeClr val="bg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7D3DA47E-1174-FF51-C63F-4F9D2A28AA30}"/>
                </a:ext>
              </a:extLst>
            </p:cNvPr>
            <p:cNvSpPr/>
            <p:nvPr/>
          </p:nvSpPr>
          <p:spPr>
            <a:xfrm>
              <a:off x="5698067" y="2260599"/>
              <a:ext cx="795866" cy="5328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614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3D5FCF-EC0D-8E6D-B01E-F006CB89C8B7}"/>
              </a:ext>
            </a:extLst>
          </p:cNvPr>
          <p:cNvSpPr txBox="1"/>
          <p:nvPr/>
        </p:nvSpPr>
        <p:spPr>
          <a:xfrm>
            <a:off x="1193800" y="4211480"/>
            <a:ext cx="1010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Barlow" panose="00000500000000000000" pitchFamily="2" charset="0"/>
              </a:rPr>
              <a:t>expansion</a:t>
            </a:r>
            <a:endParaRPr lang="en-IN" sz="50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49A51-F5F8-CDF9-3852-A4C3300B496F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C65B1-058F-DCB5-B760-E9123937B2F2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86176D-E1E5-7476-E302-771F710F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AD7497E-2045-5B40-A603-684B8914500A}"/>
              </a:ext>
            </a:extLst>
          </p:cNvPr>
          <p:cNvSpPr txBox="1"/>
          <p:nvPr/>
        </p:nvSpPr>
        <p:spPr>
          <a:xfrm>
            <a:off x="1179871" y="1651819"/>
            <a:ext cx="85812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 This Project I  have Built  A  Smart Home Using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Device is connected  With Router Using  Wireless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This project I Use Home Gateway As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Server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1A11E-7054-D753-8D4C-251347860B1D}"/>
              </a:ext>
            </a:extLst>
          </p:cNvPr>
          <p:cNvSpPr txBox="1"/>
          <p:nvPr/>
        </p:nvSpPr>
        <p:spPr>
          <a:xfrm>
            <a:off x="1193800" y="312989"/>
            <a:ext cx="1010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Barlow" panose="00000500000000000000" pitchFamily="2" charset="0"/>
              </a:rPr>
              <a:t>About project</a:t>
            </a:r>
            <a:endParaRPr lang="en-IN" sz="50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20A8B-6E75-D728-9E99-0F53B5E6B7EF}"/>
              </a:ext>
            </a:extLst>
          </p:cNvPr>
          <p:cNvSpPr txBox="1"/>
          <p:nvPr/>
        </p:nvSpPr>
        <p:spPr>
          <a:xfrm>
            <a:off x="1042191" y="5540440"/>
            <a:ext cx="8829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Can expanded Project Using 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base server  </a:t>
            </a:r>
          </a:p>
        </p:txBody>
      </p:sp>
    </p:spTree>
    <p:extLst>
      <p:ext uri="{BB962C8B-B14F-4D97-AF65-F5344CB8AC3E}">
        <p14:creationId xmlns:p14="http://schemas.microsoft.com/office/powerpoint/2010/main" val="415598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iagram&#10;&#10;Description automatically generated">
            <a:extLst>
              <a:ext uri="{FF2B5EF4-FFF2-40B4-BE49-F238E27FC236}">
                <a16:creationId xmlns:a16="http://schemas.microsoft.com/office/drawing/2014/main" id="{B1F470FF-47CA-3F62-AAC4-B5F33AD275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3951"/>
          <a:stretch>
            <a:fillRect/>
          </a:stretch>
        </p:blipFill>
        <p:spPr>
          <a:xfrm>
            <a:off x="1092200" y="1254125"/>
            <a:ext cx="10744200" cy="5283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003B59-3C44-CC8E-226C-63573E84E3AF}"/>
              </a:ext>
            </a:extLst>
          </p:cNvPr>
          <p:cNvSpPr txBox="1"/>
          <p:nvPr/>
        </p:nvSpPr>
        <p:spPr>
          <a:xfrm>
            <a:off x="1092200" y="168373"/>
            <a:ext cx="1010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Barlow" panose="00000500000000000000" pitchFamily="2" charset="0"/>
              </a:rPr>
              <a:t>Logical Model</a:t>
            </a:r>
            <a:endParaRPr lang="en-IN" sz="50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4C1431-D990-3412-5FB0-D1414B439D52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6B906C-1C24-1179-A1C9-596978A6A32D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388A5A-F1E2-1692-BBBC-73EAC87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4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12353"/>
            </a:gs>
            <a:gs pos="20000">
              <a:srgbClr val="0273A3"/>
            </a:gs>
            <a:gs pos="58000">
              <a:srgbClr val="014282"/>
            </a:gs>
            <a:gs pos="0">
              <a:srgbClr val="00A0C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8B2772-7787-D3D7-D7D7-73565F6970CE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2FC7CC-E4C2-3942-73F8-4D27631076B3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FCFA7A-978A-7B65-9755-1A9734A7C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A2908A-A28C-7B6B-0D3E-3D790308E876}"/>
              </a:ext>
            </a:extLst>
          </p:cNvPr>
          <p:cNvSpPr txBox="1"/>
          <p:nvPr/>
        </p:nvSpPr>
        <p:spPr>
          <a:xfrm>
            <a:off x="653142" y="217714"/>
            <a:ext cx="8167130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000" dirty="0">
                <a:solidFill>
                  <a:srgbClr val="FFFFFF"/>
                </a:solidFill>
              </a:rPr>
              <a:t>Working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DC1A308-2273-FF42-82F0-6C08997858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59.0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87759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12353"/>
            </a:gs>
            <a:gs pos="20000">
              <a:srgbClr val="0273A3"/>
            </a:gs>
            <a:gs pos="58000">
              <a:srgbClr val="014282"/>
            </a:gs>
            <a:gs pos="0">
              <a:srgbClr val="00A0C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3D5FCF-EC0D-8E6D-B01E-F006CB89C8B7}"/>
              </a:ext>
            </a:extLst>
          </p:cNvPr>
          <p:cNvSpPr txBox="1"/>
          <p:nvPr/>
        </p:nvSpPr>
        <p:spPr>
          <a:xfrm>
            <a:off x="1092200" y="258912"/>
            <a:ext cx="1010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Barlow" panose="00000500000000000000" pitchFamily="2" charset="0"/>
              </a:rPr>
              <a:t>Advantages</a:t>
            </a:r>
            <a:endParaRPr lang="en-IN" sz="50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949A51-F5F8-CDF9-3852-A4C3300B496F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FC65B1-058F-DCB5-B760-E9123937B2F2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86176D-E1E5-7476-E302-771F710F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C0191-F191-AA1A-3EF9-84CDEA3B34C5}"/>
              </a:ext>
            </a:extLst>
          </p:cNvPr>
          <p:cNvSpPr txBox="1"/>
          <p:nvPr/>
        </p:nvSpPr>
        <p:spPr>
          <a:xfrm>
            <a:off x="936396" y="1614126"/>
            <a:ext cx="10319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Minimizes The Human Work and effort</a:t>
            </a: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Saves Time And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Good For Personal Safety and Security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E528D-C735-480E-AB83-066D4E06D3D3}"/>
              </a:ext>
            </a:extLst>
          </p:cNvPr>
          <p:cNvSpPr txBox="1"/>
          <p:nvPr/>
        </p:nvSpPr>
        <p:spPr>
          <a:xfrm>
            <a:off x="1092200" y="3698404"/>
            <a:ext cx="1010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Disadvantages</a:t>
            </a:r>
            <a:endParaRPr lang="en-IN" sz="5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CA50B-CEAA-0802-EDED-1915FEE53239}"/>
              </a:ext>
            </a:extLst>
          </p:cNvPr>
          <p:cNvSpPr txBox="1"/>
          <p:nvPr/>
        </p:nvSpPr>
        <p:spPr>
          <a:xfrm>
            <a:off x="936396" y="4949072"/>
            <a:ext cx="10013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Is Very Difficult To Plan , Build , Manage And 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Highly  Dependent On Internet And Home Gateway  </a:t>
            </a:r>
          </a:p>
        </p:txBody>
      </p:sp>
    </p:spTree>
    <p:extLst>
      <p:ext uri="{BB962C8B-B14F-4D97-AF65-F5344CB8AC3E}">
        <p14:creationId xmlns:p14="http://schemas.microsoft.com/office/powerpoint/2010/main" val="2727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12353"/>
            </a:gs>
            <a:gs pos="20000">
              <a:srgbClr val="0273A3"/>
            </a:gs>
            <a:gs pos="58000">
              <a:srgbClr val="014282"/>
            </a:gs>
            <a:gs pos="0">
              <a:srgbClr val="00A0C0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D565E69-3078-9D6F-F6F2-633B68BE4853}"/>
              </a:ext>
            </a:extLst>
          </p:cNvPr>
          <p:cNvSpPr txBox="1"/>
          <p:nvPr/>
        </p:nvSpPr>
        <p:spPr>
          <a:xfrm>
            <a:off x="3384550" y="2844225"/>
            <a:ext cx="5422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>
                <a:solidFill>
                  <a:srgbClr val="012353"/>
                </a:solidFill>
                <a:latin typeface="Barlow" panose="00000500000000000000" pitchFamily="2" charset="0"/>
              </a:rPr>
              <a:t>THANK YOU</a:t>
            </a:r>
            <a:endParaRPr lang="en-IN" sz="7000">
              <a:solidFill>
                <a:srgbClr val="012353"/>
              </a:solidFill>
              <a:latin typeface="Barlow" panose="000005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3138B1-1674-28B1-F33D-6BFCAB315546}"/>
              </a:ext>
            </a:extLst>
          </p:cNvPr>
          <p:cNvCxnSpPr>
            <a:cxnSpLocks/>
          </p:cNvCxnSpPr>
          <p:nvPr/>
        </p:nvCxnSpPr>
        <p:spPr>
          <a:xfrm>
            <a:off x="3632200" y="4114800"/>
            <a:ext cx="4927600" cy="0"/>
          </a:xfrm>
          <a:prstGeom prst="line">
            <a:avLst/>
          </a:prstGeom>
          <a:ln w="38100">
            <a:solidFill>
              <a:schemeClr val="bg1"/>
            </a:solidFill>
            <a:headEnd type="diamond" w="lg" len="sm"/>
            <a:tailEnd type="diamond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2A2AB5-C45E-DD45-C205-6C03184CD16A}"/>
              </a:ext>
            </a:extLst>
          </p:cNvPr>
          <p:cNvGrpSpPr/>
          <p:nvPr/>
        </p:nvGrpSpPr>
        <p:grpSpPr>
          <a:xfrm>
            <a:off x="3632200" y="1447799"/>
            <a:ext cx="4927600" cy="1371026"/>
            <a:chOff x="3632200" y="1447799"/>
            <a:chExt cx="4927600" cy="13710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5DA9CF-A04F-DE00-9EE5-B85B47FCC790}"/>
                </a:ext>
              </a:extLst>
            </p:cNvPr>
            <p:cNvGrpSpPr/>
            <p:nvPr/>
          </p:nvGrpSpPr>
          <p:grpSpPr>
            <a:xfrm>
              <a:off x="3632200" y="1447799"/>
              <a:ext cx="4927600" cy="1371026"/>
              <a:chOff x="3632200" y="1447799"/>
              <a:chExt cx="4927600" cy="137102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AE913B3-732B-CFA1-5FE2-D962B80B4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2200" y="2818825"/>
                <a:ext cx="49276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headEnd type="diamond" w="lg" len="sm"/>
                <a:tailEnd type="diamond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4F83CE2-EC86-647F-3738-9B49624D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4100" y="1447800"/>
                <a:ext cx="1231900" cy="1371025"/>
              </a:xfrm>
              <a:prstGeom prst="line">
                <a:avLst/>
              </a:prstGeom>
              <a:ln w="57150">
                <a:solidFill>
                  <a:schemeClr val="bg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3B0A65E-F714-37BF-86D1-FEBDC94F20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0" y="1447799"/>
                <a:ext cx="1219200" cy="1371026"/>
              </a:xfrm>
              <a:prstGeom prst="line">
                <a:avLst/>
              </a:prstGeom>
              <a:ln w="57150">
                <a:solidFill>
                  <a:schemeClr val="bg1"/>
                </a:solidFill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D07CC43-18E8-76DB-7F34-E67BB2397603}"/>
                </a:ext>
              </a:extLst>
            </p:cNvPr>
            <p:cNvSpPr/>
            <p:nvPr/>
          </p:nvSpPr>
          <p:spPr>
            <a:xfrm>
              <a:off x="5698067" y="2260599"/>
              <a:ext cx="795866" cy="5328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D4601-617B-276D-D1C9-B61990B5D2CD}"/>
              </a:ext>
            </a:extLst>
          </p:cNvPr>
          <p:cNvGrpSpPr/>
          <p:nvPr/>
        </p:nvGrpSpPr>
        <p:grpSpPr>
          <a:xfrm>
            <a:off x="9167573" y="0"/>
            <a:ext cx="3024427" cy="894233"/>
            <a:chOff x="9167573" y="0"/>
            <a:chExt cx="3024427" cy="89423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C5DA805-865D-2618-C24A-CBAA9E30296A}"/>
                </a:ext>
              </a:extLst>
            </p:cNvPr>
            <p:cNvSpPr/>
            <p:nvPr/>
          </p:nvSpPr>
          <p:spPr>
            <a:xfrm>
              <a:off x="9167573" y="0"/>
              <a:ext cx="3024427" cy="8942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100000">
                  <a:srgbClr val="0298BB">
                    <a:alpha val="0"/>
                  </a:srgbClr>
                </a:gs>
                <a:gs pos="49980">
                  <a:srgbClr val="014282">
                    <a:alpha val="88000"/>
                  </a:srgbClr>
                </a:gs>
                <a:gs pos="0">
                  <a:srgbClr val="01235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E286F8B-4CF8-0B61-C256-FF69B2D7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3642" y="75281"/>
              <a:ext cx="2892287" cy="767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18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100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Barlow</vt:lpstr>
      <vt:lpstr>Barlow 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Keyush Prajapati</dc:creator>
  <cp:lastModifiedBy>divyesh gurjar</cp:lastModifiedBy>
  <cp:revision>23</cp:revision>
  <dcterms:created xsi:type="dcterms:W3CDTF">2022-08-16T08:56:26Z</dcterms:created>
  <dcterms:modified xsi:type="dcterms:W3CDTF">2022-08-17T00:59:59Z</dcterms:modified>
</cp:coreProperties>
</file>